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61" r:id="rId13"/>
    <p:sldId id="262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3" r:id="rId22"/>
    <p:sldId id="279" r:id="rId23"/>
    <p:sldId id="280" r:id="rId24"/>
    <p:sldId id="281" r:id="rId25"/>
    <p:sldId id="282" r:id="rId26"/>
    <p:sldId id="284" r:id="rId27"/>
    <p:sldId id="283" r:id="rId28"/>
    <p:sldId id="285" r:id="rId29"/>
    <p:sldId id="26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28A3-A7A0-7A57-F632-0EE278E21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5BF8EC-FB92-C1B2-072A-9A8E70834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D7FE7-EC69-9C3B-316F-7AC00C5F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1B967-A1B8-A9E2-FA4C-D5634B7D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2816-1955-4FA6-CF4B-A9BE7D9A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B9174-1869-F751-A5D2-B5D364C7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4D8E6-24CC-7390-9876-7FDCC0567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30F92-B9C0-D47F-184B-9012796B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CF8D7-205D-3072-FFED-9A66DF20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D65C3-F0EF-2705-1598-9C75A64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8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F0DC4-8133-4D5B-BBDB-D2295974B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0C999E-6A12-BBCC-A279-6FCA22F64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9F3CC-967C-F55F-0EA7-1DEC0328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8D2D6F-F89A-659D-C55A-2024E263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C8BD5-1656-E799-59CD-0C49F3C8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1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BD89A-8D19-9762-F65C-4F0F8A5F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53DAD-C25C-6988-3794-E1F6AA167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D8172-1B9E-0497-DE89-BA534A1F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8024D-A836-37A8-CE97-46019E39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8DDC81-E429-0CC5-268E-01D4BEC5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0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AB984-CCEB-1DA4-811E-A11E3BF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59BC3-0E5F-2160-F4D1-0E87A15BA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4C8EF-6D46-F594-6C5B-58725A93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C2030-DCCF-2424-5E82-78764CBC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E592A-9300-660B-1A55-4F90332F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1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01EB4-1B46-F0F4-81DC-F90D7B0D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6B13B-0928-A4FE-DDFC-F5BE53027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BE04DA-7F66-60CA-1D80-2E8FBB7CB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08BE8D-74E2-00F5-2EEB-A4226F5A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6B56F0-EDCC-10B8-4766-913082F5D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6F643-4BF3-AF6A-F216-DA2B470B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52A8C-785E-D5D7-C761-45BA834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D421B6-2078-6CD3-A232-ED5B4A154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D93EA-20D8-3A13-2CAF-F3CAB2ED3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64D61C-35F1-C622-E73A-89ACF1B52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E2218-BDAC-6A5C-68C2-8B0355BDF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A28BE4-37B6-BB91-A514-ED302B6E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0CA0FF-8EF8-1C4A-28EA-387B50C8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7B0187-811E-0300-4DEA-35C803EF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6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7D587-6EC3-04E5-6D6C-A5E7ED1A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1B0F1D-CEB9-9A92-A7BA-54BD5800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354615-0D36-B196-ABC5-954CBE35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9EAF59-D5F4-C678-3B83-660CEA0B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3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F8DB0-8156-6D5E-9701-984E9609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B19CC2-3E85-D02C-4223-5420925D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059F8-B1D1-4C73-7662-E06A3B7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1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9855-6AD6-AE4D-4EE3-4B0F6D5A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52F55-05DA-B203-6B14-1F7EF29A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5F970C-C307-1F08-38B6-CFD07371E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90F16-2EE2-6B3E-57A3-FB03ECF3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CC936-9ACE-E407-5A85-A93CEB9E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A22C5-E671-DC0E-392F-7074D702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D2887-23AC-3168-F76F-3E56E718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7FFD3A-24D6-A51B-D40F-11EA588C5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9CC058-BD2A-149C-128A-942986913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25006-0794-87B4-453D-91E899C9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C6F2C-3B65-D336-E8E4-8A24C395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9A928B-5485-C408-605D-2EC87E52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B46D9-9209-5792-EA3B-347E14FC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560CB4-EB97-B350-668F-603AF30D4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BD26DE-453F-A2C0-27B1-79697BBE8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9BFC9-DDDB-4571-AEEC-B73A66833B5C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C8638-C45A-EDC5-B137-337F8BA0E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9741E-3F1D-1021-5508-9D03650FE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3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29D63-61BB-38E0-F368-25990E0BC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서울 부동산 시장 분석 및 투자 전략 수립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C45DD7-2C1D-BB13-CFF1-CD5000068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김정수</a:t>
            </a:r>
            <a:endParaRPr lang="en-US" altLang="ko-KR" dirty="0"/>
          </a:p>
          <a:p>
            <a:r>
              <a:rPr lang="ko-KR" altLang="en-US" dirty="0"/>
              <a:t>작성날짜</a:t>
            </a:r>
            <a:r>
              <a:rPr lang="en-US" altLang="ko-KR" dirty="0"/>
              <a:t>: 2025-08-21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94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AF706-02D8-4511-C23B-C6EDA7DF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1FE1FC-DD93-78EC-3D8F-9EEDC81C2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61" y="1825625"/>
            <a:ext cx="8757277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A574FD-E9AE-C000-F691-2CF8BD7F0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74" y="853435"/>
            <a:ext cx="9171451" cy="5151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67E4C4-2A0D-5138-A951-A7BF3BC4D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7" y="726942"/>
            <a:ext cx="10890526" cy="54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52913-B651-67EB-D4FB-B60D0239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3F68C-68F0-21E9-732B-8CCCD1250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11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C09AF-1AFD-B983-AC87-D801DBB6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7C9783-3AF9-D90A-C778-5C3535477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7116"/>
            <a:ext cx="10515600" cy="362835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81A697-7D49-59D6-67E9-CA9C1654F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3" y="1773856"/>
            <a:ext cx="7655316" cy="50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8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D9965-0BEE-C3AD-3A1A-32BDB29E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1F4D463-BB97-480E-E377-2C605F80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62031"/>
              </p:ext>
            </p:extLst>
          </p:nvPr>
        </p:nvGraphicFramePr>
        <p:xfrm>
          <a:off x="533399" y="2591258"/>
          <a:ext cx="10515603" cy="2586990"/>
        </p:xfrm>
        <a:graphic>
          <a:graphicData uri="http://schemas.openxmlformats.org/drawingml/2006/table">
            <a:tbl>
              <a:tblPr/>
              <a:tblGrid>
                <a:gridCol w="1502229">
                  <a:extLst>
                    <a:ext uri="{9D8B030D-6E8A-4147-A177-3AD203B41FA5}">
                      <a16:colId xmlns:a16="http://schemas.microsoft.com/office/drawing/2014/main" val="167379400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642943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1909369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07734496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4573719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4374945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65311739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>
                          <a:effectLst/>
                        </a:rPr>
                        <a:t>생애주기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>
                          <a:effectLst/>
                        </a:rPr>
                        <a:t>전략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>
                          <a:effectLst/>
                        </a:rPr>
                        <a:t>거래량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>
                          <a:effectLst/>
                        </a:rPr>
                        <a:t>거래금액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>
                          <a:effectLst/>
                        </a:rPr>
                        <a:t>수익률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>
                          <a:effectLst/>
                        </a:rPr>
                        <a:t>변동성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>
                          <a:effectLst/>
                        </a:rPr>
                        <a:t>신축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846337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>
                          <a:effectLst/>
                        </a:rPr>
                        <a:t>청년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106373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119526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>
                          <a:effectLst/>
                        </a:rPr>
                        <a:t>중년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512548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724316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>
                          <a:effectLst/>
                        </a:rPr>
                        <a:t>노년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36022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>
                          <a:effectLst/>
                        </a:rPr>
                        <a:t>-2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48347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F2803BC5-379D-1E44-0F24-0186673C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08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9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14F2-C82D-0CDF-B330-487FF80B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8D13615-7C44-155C-33EF-B340038183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07799"/>
          <a:ext cx="10515600" cy="258699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5606383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57045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5618629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124341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6785553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03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>
                          <a:effectLst/>
                        </a:rPr>
                        <a:t>생애주기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>
                          <a:effectLst/>
                        </a:rPr>
                        <a:t>전략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>
                          <a:effectLst/>
                        </a:rPr>
                        <a:t>중형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>
                          <a:effectLst/>
                        </a:rPr>
                        <a:t>선택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615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청년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2.51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0.81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-3.32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18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0.77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-0.13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-0.64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74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중년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0.55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0.64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-1.19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중형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47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-1.19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-0.31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1.49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2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노년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1.8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-0.3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-1.51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733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0.07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-1.24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1.17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20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15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85482-D424-2F47-EE07-B7FED8A1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50550-A21B-BE76-D4BD-E4FD89A31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8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48B00-8FA5-0F76-B00E-0F931A42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42DB76-2E54-77FC-CDDC-52813A95E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81" y="-470562"/>
            <a:ext cx="7754128" cy="5020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9ACFAE-425F-D794-7AF2-152CD7292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09" y="918967"/>
            <a:ext cx="5919228" cy="5690628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64EDDDA-7DE3-9B1D-0E69-B562FFB24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18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336F1-E078-548E-F366-2520D9D4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C25E86-CEB7-75E7-FA7C-B23B0F1BD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41" y="1825625"/>
            <a:ext cx="5414117" cy="4351338"/>
          </a:xfrm>
        </p:spPr>
      </p:pic>
    </p:spTree>
    <p:extLst>
      <p:ext uri="{BB962C8B-B14F-4D97-AF65-F5344CB8AC3E}">
        <p14:creationId xmlns:p14="http://schemas.microsoft.com/office/powerpoint/2010/main" val="276586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05EB0-E4E6-D3EE-DE5E-83959DD7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99C0E4-D139-2BB8-C5A8-4D7F7CF9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69" y="1825625"/>
            <a:ext cx="6717062" cy="4351338"/>
          </a:xfrm>
        </p:spPr>
      </p:pic>
    </p:spTree>
    <p:extLst>
      <p:ext uri="{BB962C8B-B14F-4D97-AF65-F5344CB8AC3E}">
        <p14:creationId xmlns:p14="http://schemas.microsoft.com/office/powerpoint/2010/main" val="3853510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87398-BECD-2B97-C453-4A5B0039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2EFEC07-207A-A226-D042-C0C617BF1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56" y="1825625"/>
            <a:ext cx="7953087" cy="4351338"/>
          </a:xfrm>
        </p:spPr>
      </p:pic>
    </p:spTree>
    <p:extLst>
      <p:ext uri="{BB962C8B-B14F-4D97-AF65-F5344CB8AC3E}">
        <p14:creationId xmlns:p14="http://schemas.microsoft.com/office/powerpoint/2010/main" val="283773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F53C3-82DC-E6FB-3498-383560A2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916AA6-0E72-B005-2DB5-076CE0A42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목적</a:t>
            </a:r>
            <a:endParaRPr lang="en-US" altLang="ko-KR" dirty="0"/>
          </a:p>
          <a:p>
            <a:r>
              <a:rPr lang="ko-KR" altLang="en-US" dirty="0"/>
              <a:t>데이터 및 분석 방법</a:t>
            </a:r>
            <a:endParaRPr lang="en-US" altLang="ko-KR" dirty="0"/>
          </a:p>
          <a:p>
            <a:r>
              <a:rPr lang="ko-KR" altLang="en-US" dirty="0"/>
              <a:t>과제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과제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과제</a:t>
            </a:r>
            <a:r>
              <a:rPr lang="en-US" altLang="ko-KR" dirty="0"/>
              <a:t>3</a:t>
            </a:r>
          </a:p>
          <a:p>
            <a:r>
              <a:rPr lang="ko-KR" altLang="en-US" dirty="0"/>
              <a:t>자유주제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648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64210-055F-FB07-E1D8-1CBD3AC0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47B62-E538-3013-FB43-E6DAD00B6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3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6EC8C-88DC-1F28-4708-4F0C48E5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87D24-8902-857C-8C3A-6A75D9D5A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4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C00FA-C996-C654-80AB-453AA851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CD0F31-C0C2-E185-4420-A925594F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95" y="1825625"/>
            <a:ext cx="8241009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AE9FED-1F84-8D14-2966-99F5BF6C9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54" y="925063"/>
            <a:ext cx="9415291" cy="5007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6A1761-289C-F94D-A4F1-5C6F4729F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54" y="925063"/>
            <a:ext cx="9415291" cy="50078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CB05C-A6B3-4635-56CD-DDE8A1255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6" y="929635"/>
            <a:ext cx="9467107" cy="49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15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7BBE-DBA5-C38E-41CF-8741BA9B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D173D-DC90-DAF9-AA34-5646A212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92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3EABE-573E-9039-DE5D-AA17E50D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B14ECC-F5D5-A397-1395-7E96D746B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66" y="1825625"/>
            <a:ext cx="3255067" cy="4351338"/>
          </a:xfrm>
        </p:spPr>
      </p:pic>
    </p:spTree>
    <p:extLst>
      <p:ext uri="{BB962C8B-B14F-4D97-AF65-F5344CB8AC3E}">
        <p14:creationId xmlns:p14="http://schemas.microsoft.com/office/powerpoint/2010/main" val="1143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80698-9112-DD32-3B38-04C6FA6F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4A0207-B637-5671-D91A-06A8F8882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37" y="1825625"/>
            <a:ext cx="6077525" cy="4351338"/>
          </a:xfrm>
        </p:spPr>
      </p:pic>
    </p:spTree>
    <p:extLst>
      <p:ext uri="{BB962C8B-B14F-4D97-AF65-F5344CB8AC3E}">
        <p14:creationId xmlns:p14="http://schemas.microsoft.com/office/powerpoint/2010/main" val="4218475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E772A-A5C6-E9A6-898A-390C044C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6C86E19-37DA-7CBC-DA06-2F2708A50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64" y="1825625"/>
            <a:ext cx="6108271" cy="4351338"/>
          </a:xfrm>
        </p:spPr>
      </p:pic>
    </p:spTree>
    <p:extLst>
      <p:ext uri="{BB962C8B-B14F-4D97-AF65-F5344CB8AC3E}">
        <p14:creationId xmlns:p14="http://schemas.microsoft.com/office/powerpoint/2010/main" val="87400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8029D-79A2-6466-07BD-6EE598DD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331DF91-DFE7-73C5-C105-584C3004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64" y="1825625"/>
            <a:ext cx="6108271" cy="4351338"/>
          </a:xfrm>
        </p:spPr>
      </p:pic>
    </p:spTree>
    <p:extLst>
      <p:ext uri="{BB962C8B-B14F-4D97-AF65-F5344CB8AC3E}">
        <p14:creationId xmlns:p14="http://schemas.microsoft.com/office/powerpoint/2010/main" val="2521704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820C7-2104-5F6F-5FCD-822E08E8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0647C6-8D63-4E89-19B5-2CAD6A4DA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64" y="1825625"/>
            <a:ext cx="6108271" cy="4351338"/>
          </a:xfrm>
        </p:spPr>
      </p:pic>
    </p:spTree>
    <p:extLst>
      <p:ext uri="{BB962C8B-B14F-4D97-AF65-F5344CB8AC3E}">
        <p14:creationId xmlns:p14="http://schemas.microsoft.com/office/powerpoint/2010/main" val="985774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45C6F-8B65-F81F-E9FF-7C9B0721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D072A-71AC-9018-BC72-96A42AA2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48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1F108-C614-EEE4-B154-B1B65952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41976-3B96-3251-9FD0-97E37A4A6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2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0E92-9947-A7C8-F291-6A863894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및 분석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BB4B4-A3F6-9E87-A665-E9B97B7A7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72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E8E9B-2E2A-70C6-6584-9923A5D7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9B9ED-5FC9-95D4-6948-04ADDE52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9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DFBD-ACF4-FDF9-0CBA-8CA5218A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FDB953-E8C2-1C79-EC25-942E9FD5D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42" y="1825625"/>
            <a:ext cx="10253915" cy="4351338"/>
          </a:xfrm>
        </p:spPr>
      </p:pic>
    </p:spTree>
    <p:extLst>
      <p:ext uri="{BB962C8B-B14F-4D97-AF65-F5344CB8AC3E}">
        <p14:creationId xmlns:p14="http://schemas.microsoft.com/office/powerpoint/2010/main" val="69439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72E47-BF8E-5506-6A5A-A05DE811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130470-E9BC-EF6E-2802-95D9678BB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31" y="1906308"/>
            <a:ext cx="6703698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AD767C-3066-A31F-CA4D-5B8C806ED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2053199"/>
            <a:ext cx="5052129" cy="42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BDE88-301A-C8CA-D959-D76B623D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874A5D-483B-65A7-8AC5-EBF360C9B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588" y="1825625"/>
            <a:ext cx="5080823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F41840-D1DE-6962-073D-3E5229E71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1" y="728466"/>
            <a:ext cx="10887478" cy="5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DB7FC-6515-88CE-B249-52E379F1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728DBB7-8D01-D204-43EB-19EB3B281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54" y="1825625"/>
            <a:ext cx="7292292" cy="4351338"/>
          </a:xfrm>
        </p:spPr>
      </p:pic>
    </p:spTree>
    <p:extLst>
      <p:ext uri="{BB962C8B-B14F-4D97-AF65-F5344CB8AC3E}">
        <p14:creationId xmlns:p14="http://schemas.microsoft.com/office/powerpoint/2010/main" val="466318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147</Words>
  <Application>Microsoft Office PowerPoint</Application>
  <PresentationFormat>와이드스크린</PresentationFormat>
  <Paragraphs>104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서울 부동산 시장 분석 및 투자 전략 수립</vt:lpstr>
      <vt:lpstr>목차</vt:lpstr>
      <vt:lpstr>프로젝트 목적</vt:lpstr>
      <vt:lpstr>데이터 및 분석 방법</vt:lpstr>
      <vt:lpstr>과제1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과제2</vt:lpstr>
      <vt:lpstr>과제2</vt:lpstr>
      <vt:lpstr>PowerPoint 프레젠테이션</vt:lpstr>
      <vt:lpstr>PowerPoint 프레젠테이션</vt:lpstr>
      <vt:lpstr>과제3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자유주제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Jungsoo Kim</dc:creator>
  <cp:lastModifiedBy>Jungsoo Kim</cp:lastModifiedBy>
  <cp:revision>1</cp:revision>
  <dcterms:created xsi:type="dcterms:W3CDTF">2025-08-21T08:22:30Z</dcterms:created>
  <dcterms:modified xsi:type="dcterms:W3CDTF">2025-08-21T08:26:59Z</dcterms:modified>
</cp:coreProperties>
</file>